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324" y="-1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0DC-8375-4FD9-B7CB-5A1044429E65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F4C1-9FE3-49AB-9B0C-496492E21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4034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0DC-8375-4FD9-B7CB-5A1044429E65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F4C1-9FE3-49AB-9B0C-496492E21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6295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0DC-8375-4FD9-B7CB-5A1044429E65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F4C1-9FE3-49AB-9B0C-496492E21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6947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0DC-8375-4FD9-B7CB-5A1044429E65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F4C1-9FE3-49AB-9B0C-496492E21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493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0DC-8375-4FD9-B7CB-5A1044429E65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F4C1-9FE3-49AB-9B0C-496492E21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5000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0DC-8375-4FD9-B7CB-5A1044429E65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F4C1-9FE3-49AB-9B0C-496492E21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3676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0DC-8375-4FD9-B7CB-5A1044429E65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F4C1-9FE3-49AB-9B0C-496492E21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97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0DC-8375-4FD9-B7CB-5A1044429E65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F4C1-9FE3-49AB-9B0C-496492E21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3128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0DC-8375-4FD9-B7CB-5A1044429E65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F4C1-9FE3-49AB-9B0C-496492E21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6002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0DC-8375-4FD9-B7CB-5A1044429E65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F4C1-9FE3-49AB-9B0C-496492E21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0686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0DC-8375-4FD9-B7CB-5A1044429E65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F4C1-9FE3-49AB-9B0C-496492E21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330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190DC-8375-4FD9-B7CB-5A1044429E65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8F4C1-9FE3-49AB-9B0C-496492E21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522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790" y="580878"/>
            <a:ext cx="10122420" cy="5696243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50" y="4880660"/>
            <a:ext cx="1718310" cy="118518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169160" y="5532368"/>
            <a:ext cx="1315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>
                <a:solidFill>
                  <a:schemeClr val="bg1"/>
                </a:solidFill>
              </a:rPr>
              <a:t>Kontakte, Kunden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2169160" y="5034454"/>
            <a:ext cx="1315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solidFill>
                  <a:schemeClr val="bg1"/>
                </a:solidFill>
              </a:rPr>
              <a:t>Artikel, Preise</a:t>
            </a:r>
          </a:p>
        </p:txBody>
      </p:sp>
      <p:sp>
        <p:nvSpPr>
          <p:cNvPr id="8" name="Rechteck 7"/>
          <p:cNvSpPr/>
          <p:nvPr/>
        </p:nvSpPr>
        <p:spPr>
          <a:xfrm>
            <a:off x="3915410" y="5948938"/>
            <a:ext cx="1968500" cy="8389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rgbClr val="0070C0"/>
              </a:gs>
              <a:gs pos="100000">
                <a:schemeClr val="accent1">
                  <a:lumMod val="45000"/>
                  <a:lumOff val="5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  <a:p>
            <a:pPr algn="ctr"/>
            <a:r>
              <a:rPr lang="de-DE" sz="1200" dirty="0"/>
              <a:t>(Artikel, Preise, Kontakte, Kunden…)</a:t>
            </a:r>
          </a:p>
        </p:txBody>
      </p:sp>
    </p:spTree>
    <p:extLst>
      <p:ext uri="{BB962C8B-B14F-4D97-AF65-F5344CB8AC3E}">
        <p14:creationId xmlns:p14="http://schemas.microsoft.com/office/powerpoint/2010/main" val="2974511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18DF10AFAF58D49B93E3FE283BCA202" ma:contentTypeVersion="2" ma:contentTypeDescription="Ein neues Dokument erstellen." ma:contentTypeScope="" ma:versionID="584c339b268996d962d41bf66179892d">
  <xsd:schema xmlns:xsd="http://www.w3.org/2001/XMLSchema" xmlns:xs="http://www.w3.org/2001/XMLSchema" xmlns:p="http://schemas.microsoft.com/office/2006/metadata/properties" xmlns:ns2="b83ff935-5127-4e52-8ae7-d13716f53c01" targetNamespace="http://schemas.microsoft.com/office/2006/metadata/properties" ma:root="true" ma:fieldsID="f156f4b38c03e008102a960b6a76d656" ns2:_="">
    <xsd:import namespace="b83ff935-5127-4e52-8ae7-d13716f53c0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3ff935-5127-4e52-8ae7-d13716f53c0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0A90806-8A84-4CC1-881D-65217466DD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3ff935-5127-4e52-8ae7-d13716f53c0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652594E-B870-4A7E-8E28-15273D3140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F7FB6D1-4D40-4446-8393-3AE804C1D4C4}">
  <ds:schemaRefs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purl.org/dc/elements/1.1/"/>
    <ds:schemaRef ds:uri="http://purl.org/dc/dcmitype/"/>
    <ds:schemaRef ds:uri="http://schemas.openxmlformats.org/package/2006/metadata/core-properties"/>
    <ds:schemaRef ds:uri="b83ff935-5127-4e52-8ae7-d13716f53c01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Breitbild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Mirco M. Loss</dc:creator>
  <cp:lastModifiedBy>Mirco M. Loss</cp:lastModifiedBy>
  <cp:revision>1</cp:revision>
  <dcterms:created xsi:type="dcterms:W3CDTF">2016-09-29T11:15:23Z</dcterms:created>
  <dcterms:modified xsi:type="dcterms:W3CDTF">2016-09-29T11:16:44Z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0x010100518DF10AFAF58D49B93E3FE283BCA202</vt:lpwstr>
  </property>
</Properties>
</file>